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301" r:id="rId4"/>
    <p:sldId id="302" r:id="rId5"/>
    <p:sldId id="257" r:id="rId6"/>
    <p:sldId id="29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0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3C5E9B-03D8-4254-9667-7C54FFA88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9D8B6A5-D986-4405-858A-CF2C96EC0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12CBE1-8030-4B6B-859F-497BFC745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CF6F3A-6C6E-415C-96F1-8A9BF5886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6C234D-D63D-4615-96ED-A9B192386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08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AB9DC4-7B78-4EB7-888E-AF1E2864C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40939F-26DB-48BF-A854-84DFE7D7D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33640C-41A9-4E15-84B8-F53E052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6C5D58-AC1E-4313-A209-1EEB45903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1966FB-E70E-4C2E-BD3C-3A305608A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69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815AEF-09B4-46A5-9574-FE712AEF2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3D17215-7624-4EED-B008-7E42FB72C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01754-A05E-4FED-A3B7-731090296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2CBAA9-D3A3-45E3-BC74-A4D59B42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700857-CF7B-4ECA-8167-85628B787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504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4DE3EA-6C1C-417E-B375-966608213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E8F28E-2B39-4A3F-AADB-7551F1E4F6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DA8B839-95AB-4CA1-80C9-050C64388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162617A-87D7-4560-8C9D-5D2A80CCC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9AE66A0-4512-4131-8F7E-CF176C41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B582FB-E2B6-478E-98D6-79870E274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91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BC7F2D-B292-4132-B8DA-CF7B9EB03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E5EE585-E676-4FAD-A988-247A81636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BADB924-2F04-4A34-8F61-54A85C718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5939490-BA89-40CF-A5E2-37389F0FD3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22A725E-514D-4C44-A288-3A29314B8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507E7F4-B995-4499-9906-14FD56F2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10F76F0-0607-4B71-A9A7-4CE78AE11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27FCF8-09A5-4444-8573-C640D53CA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716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1F49FE-BD5A-4DEF-A89A-801F6D37C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349743A-AC34-4D5A-A200-6EBDEA0C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2772833-1C3C-449E-B451-96E3A152B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AEA55ED-A30F-431A-B18D-A1312B725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03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DA7608C-56C7-4E8A-A8F2-D92731311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2D242D7-D14A-4C4B-91FF-A840A067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78510B0-C6A6-41A7-AE98-A0FE69CAD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213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DAB80-EEDD-4439-B079-EE5A8150B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42C715-8F35-499D-BE99-B627E1739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CEC83CF-47A0-47C1-AC07-4177809A6E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607F5B-FDD8-46E9-8B18-FFC98801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90234BD-A2F3-4787-B5AD-2A790077E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B49257-E0E3-4D35-8761-55515A639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619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6DAE0F-D00A-4E3B-9E15-A985D2F43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5EBA646-D8C2-46B1-8669-6A1220A8D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CA6B11E-1E41-4692-9830-C1BAD97BE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2B9D3A-35B6-43E4-B69A-D789D60C0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545422D-3D93-44A9-9FC0-6CB15CD01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46C7A5D-4676-4DE7-A2CF-63E21CAEF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91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E92C79-1553-4C46-B01E-89DF9C523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D51CCA4-5E6E-4DAF-B08C-F0479A0CD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026D05-B193-411B-BDB3-F4B8A8052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88B666-0ED5-4D51-80E2-5C33D3A22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AAFC879-B648-4C6C-871D-ED4382130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6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39A4342-E048-4BE2-B3FB-ACBAF66AE8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C59EA31-4521-41FB-BD18-8FA5C02A6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32046C-367B-469D-ACD1-5B92DCB8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7E20315-6B9B-4069-A797-8A61DFB34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09097E-9177-49A9-BF7A-9E668C3F1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4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9C25A6B-B65A-4D9C-9ABC-420A201E1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D081F3-6185-4808-A27D-2F9D837F5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16B2111-E97E-4302-863F-B47147E95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60E10-4547-40F7-B437-699F714803EA}" type="datetimeFigureOut">
              <a:rPr lang="en-GB" smtClean="0"/>
              <a:t>10/03/2019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4F7243-600E-419F-9EBB-C2816139D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150CAD-B323-4474-AABA-020AFAC3F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25585-5E5E-46C6-8C85-74DF768F1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82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eQzqlDcNk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F97D96-EE35-4B46-9616-A6CA76C1E7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A719A4A-0BF7-4CFF-A77A-87D18FA5AC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409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1579FD-DC27-4A65-AE5B-9E38DC13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23" y="374868"/>
            <a:ext cx="10058400" cy="1450757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rgbClr val="0070C0"/>
                </a:solidFill>
              </a:rPr>
              <a:t>Teaching </a:t>
            </a:r>
            <a:r>
              <a:rPr lang="en-GB" sz="5400" err="1">
                <a:solidFill>
                  <a:srgbClr val="0070C0"/>
                </a:solidFill>
              </a:rPr>
              <a:t>Reading</a:t>
            </a:r>
            <a:r>
              <a:rPr lang="en-GB" sz="5400">
                <a:solidFill>
                  <a:srgbClr val="0070C0"/>
                </a:solidFill>
              </a:rPr>
              <a:t>, Writing</a:t>
            </a:r>
            <a:r>
              <a:rPr lang="en-GB" sz="5400" dirty="0">
                <a:solidFill>
                  <a:srgbClr val="0070C0"/>
                </a:solidFill>
              </a:rPr>
              <a:t>, History, - Aspiration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5DE734-24CF-44C8-AEDE-FA264E582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3659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9705E3-8573-42A5-A255-4F37834C1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Encouraging reading/writing /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A16A76-4C8D-4F0F-85DE-E575C6463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690" y="1896068"/>
            <a:ext cx="10058400" cy="4023360"/>
          </a:xfrm>
        </p:spPr>
        <p:txBody>
          <a:bodyPr/>
          <a:lstStyle/>
          <a:p>
            <a:endParaRPr lang="en-GB" dirty="0">
              <a:solidFill>
                <a:srgbClr val="0070C0"/>
              </a:solidFill>
            </a:endParaRPr>
          </a:p>
          <a:p>
            <a:r>
              <a:rPr lang="en-GB" sz="4000" dirty="0">
                <a:solidFill>
                  <a:srgbClr val="0070C0"/>
                </a:solidFill>
              </a:rPr>
              <a:t>Encouraging youth to keep reading.</a:t>
            </a:r>
          </a:p>
          <a:p>
            <a:r>
              <a:rPr lang="en-GB" sz="4000" dirty="0">
                <a:solidFill>
                  <a:srgbClr val="0070C0"/>
                </a:solidFill>
              </a:rPr>
              <a:t>By continuing my reading as a youth </a:t>
            </a:r>
          </a:p>
          <a:p>
            <a:r>
              <a:rPr lang="en-GB" sz="4000" dirty="0">
                <a:solidFill>
                  <a:srgbClr val="0070C0"/>
                </a:solidFill>
              </a:rPr>
              <a:t>I was able to take the initiative to write </a:t>
            </a:r>
          </a:p>
          <a:p>
            <a:r>
              <a:rPr lang="en-GB" sz="4000" dirty="0">
                <a:solidFill>
                  <a:srgbClr val="0070C0"/>
                </a:solidFill>
              </a:rPr>
              <a:t>forgotten story of heroism.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0625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0AF99B-09C7-4A01-9A41-AE1F1C6D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08" y="281235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Reading brings a certain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8A134C-4CA3-460F-896E-300F2D09B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3600" dirty="0">
                <a:solidFill>
                  <a:srgbClr val="0070C0"/>
                </a:solidFill>
              </a:rPr>
              <a:t>Jock Lewes loved peace but was forced into war.</a:t>
            </a:r>
          </a:p>
          <a:p>
            <a:endParaRPr lang="en-GB" sz="3600" dirty="0">
              <a:solidFill>
                <a:srgbClr val="0070C0"/>
              </a:solidFill>
            </a:endParaRPr>
          </a:p>
          <a:p>
            <a:r>
              <a:rPr lang="en-GB" sz="3600" dirty="0">
                <a:solidFill>
                  <a:srgbClr val="0070C0"/>
                </a:solidFill>
              </a:rPr>
              <a:t>He chose to focus on destroying the machines of war.</a:t>
            </a:r>
          </a:p>
          <a:p>
            <a:endParaRPr lang="en-GB" sz="3600" dirty="0">
              <a:solidFill>
                <a:srgbClr val="0070C0"/>
              </a:solidFill>
            </a:endParaRPr>
          </a:p>
          <a:p>
            <a:r>
              <a:rPr lang="en-GB" sz="3600" dirty="0">
                <a:solidFill>
                  <a:srgbClr val="0070C0"/>
                </a:solidFill>
              </a:rPr>
              <a:t>History was revised, and a novel covers the SAS birth.</a:t>
            </a:r>
          </a:p>
        </p:txBody>
      </p:sp>
    </p:spTree>
    <p:extLst>
      <p:ext uri="{BB962C8B-B14F-4D97-AF65-F5344CB8AC3E}">
        <p14:creationId xmlns:p14="http://schemas.microsoft.com/office/powerpoint/2010/main" val="34781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A Spy After All: </a:t>
            </a:r>
            <a:r>
              <a:rPr lang="en-US" dirty="0">
                <a:solidFill>
                  <a:srgbClr val="0070C0"/>
                </a:solidFill>
              </a:rPr>
              <a:t>loyalty versus treachery, and the true story of the birth of the SAS.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861660" cy="402336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sz="4800" b="1" dirty="0">
                <a:solidFill>
                  <a:srgbClr val="0070C0"/>
                </a:solidFill>
              </a:rPr>
              <a:t>Lieutenant Jock Lewes </a:t>
            </a:r>
            <a:r>
              <a:rPr lang="en-US" sz="4800" dirty="0">
                <a:solidFill>
                  <a:srgbClr val="0070C0"/>
                </a:solidFill>
              </a:rPr>
              <a:t>of the Welsh Guards. In the novel, </a:t>
            </a:r>
            <a:r>
              <a:rPr lang="en-US" sz="4800" i="1" dirty="0">
                <a:solidFill>
                  <a:srgbClr val="0070C0"/>
                </a:solidFill>
              </a:rPr>
              <a:t>Jock Steel</a:t>
            </a:r>
            <a:r>
              <a:rPr lang="en-US" sz="4800" dirty="0">
                <a:solidFill>
                  <a:srgbClr val="0070C0"/>
                </a:solidFill>
              </a:rPr>
              <a:t>.</a:t>
            </a:r>
          </a:p>
          <a:p>
            <a:endParaRPr lang="en-US" sz="4800" b="1" dirty="0">
              <a:solidFill>
                <a:srgbClr val="0070C0"/>
              </a:solidFill>
            </a:endParaRPr>
          </a:p>
          <a:p>
            <a:r>
              <a:rPr lang="en-US" sz="4800" b="1" dirty="0">
                <a:solidFill>
                  <a:srgbClr val="0070C0"/>
                </a:solidFill>
              </a:rPr>
              <a:t>Creator of SAS blueprint </a:t>
            </a:r>
            <a:r>
              <a:rPr lang="en-US" sz="4800" dirty="0">
                <a:solidFill>
                  <a:srgbClr val="0070C0"/>
                </a:solidFill>
              </a:rPr>
              <a:t>before official birth of SAS.</a:t>
            </a:r>
          </a:p>
          <a:p>
            <a:r>
              <a:rPr lang="en-US" sz="4800" b="1" i="1" dirty="0">
                <a:solidFill>
                  <a:srgbClr val="0070C0"/>
                </a:solidFill>
              </a:rPr>
              <a:t>Special Service was his life.</a:t>
            </a:r>
          </a:p>
          <a:p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338" y="1737360"/>
            <a:ext cx="3131534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39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05A243-AFB8-4C72-9F26-EAE56B99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Links: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5E3B04-76CC-4D09-BCCE-6F836B425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sz="3600" dirty="0">
                <a:solidFill>
                  <a:srgbClr val="0070C0"/>
                </a:solidFill>
              </a:rPr>
              <a:t>BBC TV I Player </a:t>
            </a:r>
            <a:r>
              <a:rPr lang="en-GB" sz="3600" i="1" dirty="0">
                <a:solidFill>
                  <a:srgbClr val="0070C0"/>
                </a:solidFill>
              </a:rPr>
              <a:t>SAS: Rogue Warriors</a:t>
            </a:r>
            <a:r>
              <a:rPr lang="en-GB" sz="3600" dirty="0">
                <a:solidFill>
                  <a:srgbClr val="0070C0"/>
                </a:solidFill>
              </a:rPr>
              <a:t>   Episode 1</a:t>
            </a:r>
            <a:endParaRPr lang="en-GB" sz="3600" dirty="0"/>
          </a:p>
          <a:p>
            <a:r>
              <a:rPr lang="en-GB" sz="3600" i="1" dirty="0">
                <a:solidFill>
                  <a:srgbClr val="0070C0"/>
                </a:solidFill>
              </a:rPr>
              <a:t>Dan Snow’s History Hits </a:t>
            </a:r>
            <a:r>
              <a:rPr lang="en-GB" sz="3600" dirty="0"/>
              <a:t>podcast</a:t>
            </a:r>
          </a:p>
          <a:p>
            <a:endParaRPr lang="en-GB" sz="3600" dirty="0"/>
          </a:p>
          <a:p>
            <a:r>
              <a:rPr lang="en-GB" sz="3600" dirty="0">
                <a:solidFill>
                  <a:srgbClr val="0070C0"/>
                </a:solidFill>
              </a:rPr>
              <a:t>You tube film  </a:t>
            </a:r>
            <a:r>
              <a:rPr lang="en-GB" sz="3600" i="1" dirty="0">
                <a:solidFill>
                  <a:srgbClr val="0070C0"/>
                </a:solidFill>
              </a:rPr>
              <a:t>A Spy After All    </a:t>
            </a:r>
          </a:p>
          <a:p>
            <a:endParaRPr lang="en-GB" sz="3600" i="1" dirty="0">
              <a:solidFill>
                <a:srgbClr val="0070C0"/>
              </a:solidFill>
            </a:endParaRPr>
          </a:p>
          <a:p>
            <a:r>
              <a:rPr lang="en-GB" sz="3600" dirty="0">
                <a:solidFill>
                  <a:srgbClr val="0070C0"/>
                </a:solidFill>
              </a:rPr>
              <a:t> </a:t>
            </a:r>
            <a:r>
              <a:rPr lang="en-GB" dirty="0">
                <a:hlinkClick r:id="rId2"/>
              </a:rPr>
              <a:t>https://www.youtube.com/watch?v=YeQzqlDcNkE</a:t>
            </a:r>
          </a:p>
          <a:p>
            <a:endParaRPr lang="en-GB" dirty="0">
              <a:hlinkClick r:id="rId2"/>
            </a:endParaRPr>
          </a:p>
          <a:p>
            <a:pPr marL="0" indent="0">
              <a:buNone/>
            </a:pPr>
            <a:r>
              <a:rPr lang="en-GB" sz="3600" dirty="0">
                <a:solidFill>
                  <a:srgbClr val="0070C0"/>
                </a:solidFill>
              </a:rPr>
              <a:t>https://www.jocklewes.co.uk/</a:t>
            </a:r>
          </a:p>
        </p:txBody>
      </p:sp>
    </p:spTree>
    <p:extLst>
      <p:ext uri="{BB962C8B-B14F-4D97-AF65-F5344CB8AC3E}">
        <p14:creationId xmlns:p14="http://schemas.microsoft.com/office/powerpoint/2010/main" val="3137487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146</Words>
  <Application>Microsoft Office PowerPoint</Application>
  <PresentationFormat>Custom</PresentationFormat>
  <Paragraphs>30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Teaching Reading, Writing, History, - Aspiration</vt:lpstr>
      <vt:lpstr>Encouraging reading/writing / Values</vt:lpstr>
      <vt:lpstr>Reading brings a certain experience</vt:lpstr>
      <vt:lpstr>A Spy After All: loyalty versus treachery, and the true story of the birth of the SAS.</vt:lpstr>
      <vt:lpstr>Links: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J Lewes</dc:creator>
  <cp:lastModifiedBy>Gabby Moss</cp:lastModifiedBy>
  <cp:revision>5</cp:revision>
  <dcterms:created xsi:type="dcterms:W3CDTF">2019-03-08T13:01:24Z</dcterms:created>
  <dcterms:modified xsi:type="dcterms:W3CDTF">2019-03-10T09:28:18Z</dcterms:modified>
</cp:coreProperties>
</file>