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7" r:id="rId2"/>
    <p:sldId id="264" r:id="rId3"/>
    <p:sldId id="266" r:id="rId4"/>
    <p:sldId id="261" r:id="rId5"/>
    <p:sldId id="263" r:id="rId6"/>
    <p:sldId id="270" r:id="rId7"/>
    <p:sldId id="272" r:id="rId8"/>
    <p:sldId id="273" r:id="rId9"/>
    <p:sldId id="274" r:id="rId10"/>
    <p:sldId id="275" r:id="rId11"/>
    <p:sldId id="276" r:id="rId12"/>
    <p:sldId id="285" r:id="rId13"/>
    <p:sldId id="287" r:id="rId14"/>
    <p:sldId id="277" r:id="rId15"/>
    <p:sldId id="278" r:id="rId16"/>
    <p:sldId id="284" r:id="rId17"/>
    <p:sldId id="282" r:id="rId18"/>
    <p:sldId id="281" r:id="rId19"/>
    <p:sldId id="283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4" autoAdjust="0"/>
    <p:restoredTop sz="94674" autoAdjust="0"/>
  </p:normalViewPr>
  <p:slideViewPr>
    <p:cSldViewPr snapToGrid="0" snapToObjects="1"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F4362-3851-5E4B-91AC-48A200376E0D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8F69D-5592-5F44-BD4C-4B95C0E23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0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see?</a:t>
            </a:r>
          </a:p>
          <a:p>
            <a:endParaRPr lang="en-US" dirty="0"/>
          </a:p>
          <a:p>
            <a:r>
              <a:rPr lang="en-US" dirty="0"/>
              <a:t>I see </a:t>
            </a:r>
            <a:r>
              <a:rPr lang="mr-IN" dirty="0"/>
              <a:t>–</a:t>
            </a:r>
            <a:r>
              <a:rPr lang="en-US" baseline="0" dirty="0"/>
              <a:t> hope, commitment to education, uncertainty</a:t>
            </a:r>
          </a:p>
          <a:p>
            <a:r>
              <a:rPr lang="en-US" baseline="0" dirty="0"/>
              <a:t>Even by Tanzanian standards </a:t>
            </a:r>
            <a:r>
              <a:rPr lang="mr-IN" baseline="0" dirty="0"/>
              <a:t>–</a:t>
            </a:r>
            <a:r>
              <a:rPr lang="en-US" baseline="0" dirty="0"/>
              <a:t> very poor classroom</a:t>
            </a:r>
          </a:p>
          <a:p>
            <a:r>
              <a:rPr lang="en-US" dirty="0"/>
              <a:t>When young Tanzanian</a:t>
            </a:r>
            <a:r>
              <a:rPr lang="en-US" baseline="0" dirty="0"/>
              <a:t> professionals working for education charities saw this picture they immediately pitched in and sent enough money for cement.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8F69D-5592-5F44-BD4C-4B95C0E235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07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8F69D-5592-5F44-BD4C-4B95C0E235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2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8F69D-5592-5F44-BD4C-4B95C0E235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1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8F69D-5592-5F44-BD4C-4B95C0E235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40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2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34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5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4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4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8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0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8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35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7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3EF33-4D19-814B-B129-0C6E87F21EF7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7E7FD-BB29-2B41-B265-F71E486E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4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fed.org/latest-news/films/yacintas-story-lengths-i-went-get-education/" TargetMode="External"/><Relationship Id="rId7" Type="http://schemas.openxmlformats.org/officeDocument/2006/relationships/hyperlink" Target="https://www.jasiri.blog/" TargetMode="External"/><Relationship Id="rId2" Type="http://schemas.openxmlformats.org/officeDocument/2006/relationships/hyperlink" Target="http://www.camfed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labsuk.org/" TargetMode="External"/><Relationship Id="rId5" Type="http://schemas.openxmlformats.org/officeDocument/2006/relationships/hyperlink" Target="http://www.rlabs.org/" TargetMode="External"/><Relationship Id="rId4" Type="http://schemas.openxmlformats.org/officeDocument/2006/relationships/hyperlink" Target="https://camfed.org/why-girls-education/stories/lydia-wilbar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F4D08F-7AEE-894D-BEC3-E242FD19B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Hope and Creativity: Shaking up education in sub-Saharan Africa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Naomi Rouse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7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FreeSolo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345744" y="0"/>
            <a:ext cx="12469964" cy="6858000"/>
          </a:xfrm>
        </p:spPr>
      </p:pic>
    </p:spTree>
    <p:extLst>
      <p:ext uri="{BB962C8B-B14F-4D97-AF65-F5344CB8AC3E}">
        <p14:creationId xmlns:p14="http://schemas.microsoft.com/office/powerpoint/2010/main" val="2746269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3B8DE6-3092-3F4B-9622-88EF385D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5A109DD-4EC6-124F-B0D3-E66AA626C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8678" y="0"/>
            <a:ext cx="10448818" cy="6965879"/>
          </a:xfrm>
        </p:spPr>
      </p:pic>
    </p:spTree>
    <p:extLst>
      <p:ext uri="{BB962C8B-B14F-4D97-AF65-F5344CB8AC3E}">
        <p14:creationId xmlns:p14="http://schemas.microsoft.com/office/powerpoint/2010/main" val="162608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WhatsApp Image 2017-05-06 at 15.09.59.jpe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458089" y="-177509"/>
            <a:ext cx="12792731" cy="7035509"/>
          </a:xfrm>
        </p:spPr>
      </p:pic>
    </p:spTree>
    <p:extLst>
      <p:ext uri="{BB962C8B-B14F-4D97-AF65-F5344CB8AC3E}">
        <p14:creationId xmlns:p14="http://schemas.microsoft.com/office/powerpoint/2010/main" val="1555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chemeClr val="bg1"/>
                </a:solidFill>
              </a:rPr>
              <a:t>______ more people every 5 years</a:t>
            </a:r>
          </a:p>
          <a:p>
            <a:pPr marL="0" indent="0" algn="ctr">
              <a:buNone/>
            </a:pPr>
            <a:endParaRPr lang="en-US" sz="6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00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chemeClr val="bg1"/>
                </a:solidFill>
              </a:rPr>
              <a:t>____ more children in primary school now than in 2015</a:t>
            </a:r>
          </a:p>
          <a:p>
            <a:pPr marL="0" indent="0" algn="ctr">
              <a:buNone/>
            </a:pPr>
            <a:endParaRPr lang="en-US" sz="6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4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2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-125199" y="0"/>
            <a:ext cx="9269199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8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-120725" y="0"/>
            <a:ext cx="9407813" cy="62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-125199" y="-1"/>
            <a:ext cx="9269199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87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8284" y="0"/>
            <a:ext cx="8418516" cy="6126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666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DAF470-F858-F844-85E7-0D792BF06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Camfed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85A556-BF74-EC49-B04D-26E821826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 you get the money to those who really need it?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r>
              <a:rPr lang="en-GB" dirty="0"/>
              <a:t>How do you inject resources and ignite local action, rather than depress it and create dependency?</a:t>
            </a:r>
          </a:p>
        </p:txBody>
      </p:sp>
    </p:spTree>
    <p:extLst>
      <p:ext uri="{BB962C8B-B14F-4D97-AF65-F5344CB8AC3E}">
        <p14:creationId xmlns:p14="http://schemas.microsoft.com/office/powerpoint/2010/main" val="75522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0DECEF-807B-AD46-B39C-E8CB0F41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65842635-121B-0B4F-993F-24AF94520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236467" cy="6927351"/>
          </a:xfrm>
        </p:spPr>
      </p:pic>
    </p:spTree>
    <p:extLst>
      <p:ext uri="{BB962C8B-B14F-4D97-AF65-F5344CB8AC3E}">
        <p14:creationId xmlns:p14="http://schemas.microsoft.com/office/powerpoint/2010/main" val="386118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9A632EC-0790-7C49-8805-96635E7E0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958" y="-15413"/>
            <a:ext cx="4582275" cy="6873414"/>
          </a:xfrm>
        </p:spPr>
      </p:pic>
    </p:spTree>
    <p:extLst>
      <p:ext uri="{BB962C8B-B14F-4D97-AF65-F5344CB8AC3E}">
        <p14:creationId xmlns:p14="http://schemas.microsoft.com/office/powerpoint/2010/main" val="3653213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82E2E1-B4E9-DE40-98CA-D6B56DC4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3CC9B2E-9323-3945-AA65-871A3817A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2867589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EC95190-D276-5A41-BE9B-F247111D6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01067" y="688369"/>
            <a:ext cx="10789941" cy="4798031"/>
          </a:xfrm>
        </p:spPr>
      </p:pic>
    </p:spTree>
    <p:extLst>
      <p:ext uri="{BB962C8B-B14F-4D97-AF65-F5344CB8AC3E}">
        <p14:creationId xmlns:p14="http://schemas.microsoft.com/office/powerpoint/2010/main" val="343488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EE5871-EA7F-DD47-87F1-7E911F38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8F76B54-E037-9F4F-B025-A95B79BB1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6998" y="0"/>
            <a:ext cx="10289512" cy="6858000"/>
          </a:xfrm>
        </p:spPr>
      </p:pic>
    </p:spTree>
    <p:extLst>
      <p:ext uri="{BB962C8B-B14F-4D97-AF65-F5344CB8AC3E}">
        <p14:creationId xmlns:p14="http://schemas.microsoft.com/office/powerpoint/2010/main" val="2034097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67B7EC-E065-464B-BC83-8D77B252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3E09763-3FAE-2D40-A375-9FCA2695D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9277" y="0"/>
            <a:ext cx="10289512" cy="6858000"/>
          </a:xfrm>
        </p:spPr>
      </p:pic>
    </p:spTree>
    <p:extLst>
      <p:ext uri="{BB962C8B-B14F-4D97-AF65-F5344CB8AC3E}">
        <p14:creationId xmlns:p14="http://schemas.microsoft.com/office/powerpoint/2010/main" val="227987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27BC52-427C-C64C-8236-F8D304F8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0A717A89-C130-924E-B8FE-423A15A28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9163" y="0"/>
            <a:ext cx="10299181" cy="6858000"/>
          </a:xfrm>
        </p:spPr>
      </p:pic>
    </p:spTree>
    <p:extLst>
      <p:ext uri="{BB962C8B-B14F-4D97-AF65-F5344CB8AC3E}">
        <p14:creationId xmlns:p14="http://schemas.microsoft.com/office/powerpoint/2010/main" val="221360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61920A-7529-5540-AA69-CE99FA786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821BB9-AA72-5348-BF06-78D20AA0B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www.camfed.org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https://camfed.org/latest-news/films/yacintas-story-lengths-i-went-get-education/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https://camfed.org/why-girls-education/stories/lydia-wilbard/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www.Rlabs.org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www.Rlabsuk.org</a:t>
            </a:r>
            <a:r>
              <a:rPr lang="en-US" dirty="0"/>
              <a:t> (coming soon)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https://www.jasiri.blog/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50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8513</TotalTime>
  <Words>111</Words>
  <Application>Microsoft Office PowerPoint</Application>
  <PresentationFormat>On-screen Show (4:3)</PresentationFormat>
  <Paragraphs>29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Camfed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 women!</dc:title>
  <dc:creator>Naomi Rouse</dc:creator>
  <cp:lastModifiedBy>Gabby Moss</cp:lastModifiedBy>
  <cp:revision>35</cp:revision>
  <dcterms:created xsi:type="dcterms:W3CDTF">2017-05-06T13:41:59Z</dcterms:created>
  <dcterms:modified xsi:type="dcterms:W3CDTF">2019-01-28T11:29:20Z</dcterms:modified>
</cp:coreProperties>
</file>