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49FBE-6CB0-4B2E-9982-2047B9DE90A9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513E-66EB-4ABC-91FA-79054F54DFD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49FBE-6CB0-4B2E-9982-2047B9DE90A9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513E-66EB-4ABC-91FA-79054F54DFD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49FBE-6CB0-4B2E-9982-2047B9DE90A9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513E-66EB-4ABC-91FA-79054F54DFD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49FBE-6CB0-4B2E-9982-2047B9DE90A9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513E-66EB-4ABC-91FA-79054F54DFD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49FBE-6CB0-4B2E-9982-2047B9DE90A9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513E-66EB-4ABC-91FA-79054F54DFD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49FBE-6CB0-4B2E-9982-2047B9DE90A9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513E-66EB-4ABC-91FA-79054F54DFD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49FBE-6CB0-4B2E-9982-2047B9DE90A9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513E-66EB-4ABC-91FA-79054F54DFD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49FBE-6CB0-4B2E-9982-2047B9DE90A9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87513E-66EB-4ABC-91FA-79054F54DFD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49FBE-6CB0-4B2E-9982-2047B9DE90A9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513E-66EB-4ABC-91FA-79054F54DFD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49FBE-6CB0-4B2E-9982-2047B9DE90A9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513E-66EB-4ABC-91FA-79054F54DFD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49FBE-6CB0-4B2E-9982-2047B9DE90A9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513E-66EB-4ABC-91FA-79054F54DFD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3A49FBE-6CB0-4B2E-9982-2047B9DE90A9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787513E-66EB-4ABC-91FA-79054F54DFD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7584" y="1412776"/>
            <a:ext cx="7520940" cy="548640"/>
          </a:xfrm>
        </p:spPr>
        <p:txBody>
          <a:bodyPr/>
          <a:lstStyle/>
          <a:p>
            <a:pPr algn="ctr"/>
            <a:r>
              <a:rPr lang="en-GB" sz="4800" dirty="0" smtClean="0">
                <a:solidFill>
                  <a:schemeClr val="bg2">
                    <a:lumMod val="50000"/>
                  </a:schemeClr>
                </a:solidFill>
                <a:latin typeface="Elephant" panose="02020904090505020303" pitchFamily="18" charset="0"/>
              </a:rPr>
              <a:t>Ice Breaker</a:t>
            </a:r>
            <a:r>
              <a:rPr lang="en-GB" dirty="0">
                <a:latin typeface="Elephant" panose="02020904090505020303" pitchFamily="18" charset="0"/>
              </a:rPr>
              <a:t/>
            </a:r>
            <a:br>
              <a:rPr lang="en-GB" dirty="0">
                <a:latin typeface="Elephant" panose="02020904090505020303" pitchFamily="18" charset="0"/>
              </a:rPr>
            </a:br>
            <a:endParaRPr lang="en-GB" dirty="0">
              <a:solidFill>
                <a:schemeClr val="bg2">
                  <a:lumMod val="50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8" name="AutoShape 6" descr="Image result for i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8" descr="Image result for ic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Image result for 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348880"/>
            <a:ext cx="5019675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67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/>
          <p:cNvSpPr/>
          <p:nvPr/>
        </p:nvSpPr>
        <p:spPr>
          <a:xfrm>
            <a:off x="2244160" y="1556792"/>
            <a:ext cx="4392488" cy="25922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What is in a name?</a:t>
            </a:r>
            <a:endParaRPr lang="en-GB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868144" y="1268760"/>
            <a:ext cx="64807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2202654" y="1641739"/>
            <a:ext cx="79208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724128" y="3356992"/>
            <a:ext cx="944488" cy="2693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708608" y="3429533"/>
            <a:ext cx="64807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3528" y="921494"/>
            <a:ext cx="1795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Why were you given your name?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6607554" y="807095"/>
            <a:ext cx="1476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Who chose your name?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6727187" y="3642965"/>
            <a:ext cx="1476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Do you like it?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232444" y="3626303"/>
            <a:ext cx="1476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 you have a nickname?</a:t>
            </a:r>
            <a:endParaRPr lang="en-GB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067944" y="3872542"/>
            <a:ext cx="0" cy="564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19872" y="4446240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What is it shortened to?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42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50</TotalTime>
  <Words>37</Words>
  <Application>Microsoft Office PowerPoint</Application>
  <PresentationFormat>On-screen Show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Angles</vt:lpstr>
      <vt:lpstr>Ice Breaker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 Breaker   What is in a name?</dc:title>
  <dc:creator>Gabby Moss</dc:creator>
  <cp:lastModifiedBy>Gabby Moss</cp:lastModifiedBy>
  <cp:revision>6</cp:revision>
  <dcterms:created xsi:type="dcterms:W3CDTF">2018-03-05T14:52:46Z</dcterms:created>
  <dcterms:modified xsi:type="dcterms:W3CDTF">2018-03-06T08:48:03Z</dcterms:modified>
</cp:coreProperties>
</file>