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AF744-D194-4CC7-8733-FF2A1BBBC406}" type="datetimeFigureOut">
              <a:rPr lang="en-GB" smtClean="0"/>
              <a:pPr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5A42-5E1C-47B0-9ACC-432FB3A596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AF744-D194-4CC7-8733-FF2A1BBBC406}" type="datetimeFigureOut">
              <a:rPr lang="en-GB" smtClean="0"/>
              <a:pPr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5A42-5E1C-47B0-9ACC-432FB3A596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AF744-D194-4CC7-8733-FF2A1BBBC406}" type="datetimeFigureOut">
              <a:rPr lang="en-GB" smtClean="0"/>
              <a:pPr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5A42-5E1C-47B0-9ACC-432FB3A596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AF744-D194-4CC7-8733-FF2A1BBBC406}" type="datetimeFigureOut">
              <a:rPr lang="en-GB" smtClean="0"/>
              <a:pPr/>
              <a:t>20/10/2015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5A42-5E1C-47B0-9ACC-432FB3A596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AF744-D194-4CC7-8733-FF2A1BBBC406}" type="datetimeFigureOut">
              <a:rPr lang="en-GB" smtClean="0"/>
              <a:pPr/>
              <a:t>20/10/2015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5A42-5E1C-47B0-9ACC-432FB3A596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AF744-D194-4CC7-8733-FF2A1BBBC406}" type="datetimeFigureOut">
              <a:rPr lang="en-GB" smtClean="0"/>
              <a:pPr/>
              <a:t>20/10/2015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5A42-5E1C-47B0-9ACC-432FB3A596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AF744-D194-4CC7-8733-FF2A1BBBC406}" type="datetimeFigureOut">
              <a:rPr lang="en-GB" smtClean="0"/>
              <a:pPr/>
              <a:t>20/10/2015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5A42-5E1C-47B0-9ACC-432FB3A596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AF744-D194-4CC7-8733-FF2A1BBBC406}" type="datetimeFigureOut">
              <a:rPr lang="en-GB" smtClean="0"/>
              <a:pPr/>
              <a:t>20/10/2015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5A42-5E1C-47B0-9ACC-432FB3A596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AF744-D194-4CC7-8733-FF2A1BBBC406}" type="datetimeFigureOut">
              <a:rPr lang="en-GB" smtClean="0"/>
              <a:pPr/>
              <a:t>20/10/2015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5A42-5E1C-47B0-9ACC-432FB3A596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AF744-D194-4CC7-8733-FF2A1BBBC406}" type="datetimeFigureOut">
              <a:rPr lang="en-GB" smtClean="0"/>
              <a:pPr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5A42-5E1C-47B0-9ACC-432FB3A596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AF744-D194-4CC7-8733-FF2A1BBBC406}" type="datetimeFigureOut">
              <a:rPr lang="en-GB" smtClean="0"/>
              <a:pPr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5A42-5E1C-47B0-9ACC-432FB3A596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AF744-D194-4CC7-8733-FF2A1BBBC406}" type="datetimeFigureOut">
              <a:rPr lang="en-GB" smtClean="0"/>
              <a:pPr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F5A42-5E1C-47B0-9ACC-432FB3A5967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3848" y="836712"/>
            <a:ext cx="2232248" cy="830997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A school-based problem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436096" y="2723178"/>
            <a:ext cx="2664296" cy="461665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Develop a Question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203848" y="4509120"/>
            <a:ext cx="2232248" cy="461665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Access</a:t>
            </a:r>
            <a:r>
              <a:rPr lang="en-GB" dirty="0" smtClean="0"/>
              <a:t> </a:t>
            </a:r>
            <a:r>
              <a:rPr lang="en-GB" sz="2400" dirty="0" smtClean="0"/>
              <a:t>Evidence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2723178"/>
            <a:ext cx="2232248" cy="461665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Formulate a SIP</a:t>
            </a:r>
            <a:endParaRPr lang="en-GB" sz="2400" dirty="0"/>
          </a:p>
        </p:txBody>
      </p:sp>
      <p:sp>
        <p:nvSpPr>
          <p:cNvPr id="8" name="Bent Arrow 7"/>
          <p:cNvSpPr/>
          <p:nvPr/>
        </p:nvSpPr>
        <p:spPr>
          <a:xfrm rot="5400000">
            <a:off x="5832140" y="1228123"/>
            <a:ext cx="1368152" cy="1152128"/>
          </a:xfrm>
          <a:prstGeom prst="ben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Bent Arrow 9"/>
          <p:cNvSpPr/>
          <p:nvPr/>
        </p:nvSpPr>
        <p:spPr>
          <a:xfrm rot="16200000">
            <a:off x="1405785" y="3609020"/>
            <a:ext cx="1368152" cy="1152128"/>
          </a:xfrm>
          <a:prstGeom prst="ben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Bent Arrow 10"/>
          <p:cNvSpPr/>
          <p:nvPr/>
        </p:nvSpPr>
        <p:spPr>
          <a:xfrm>
            <a:off x="1619672" y="1052736"/>
            <a:ext cx="1368152" cy="1152128"/>
          </a:xfrm>
          <a:prstGeom prst="ben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Bent Arrow 11"/>
          <p:cNvSpPr/>
          <p:nvPr/>
        </p:nvSpPr>
        <p:spPr>
          <a:xfrm rot="10800000">
            <a:off x="5666737" y="3813282"/>
            <a:ext cx="1368152" cy="1152128"/>
          </a:xfrm>
          <a:prstGeom prst="ben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Parallelogram 12"/>
          <p:cNvSpPr/>
          <p:nvPr/>
        </p:nvSpPr>
        <p:spPr>
          <a:xfrm>
            <a:off x="2627784" y="2564904"/>
            <a:ext cx="5760640" cy="3168352"/>
          </a:xfrm>
          <a:prstGeom prst="parallelogra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707904" y="5157192"/>
            <a:ext cx="3240360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The Fellowship Space</a:t>
            </a:r>
            <a:endParaRPr lang="en-GB" sz="2400" dirty="0"/>
          </a:p>
        </p:txBody>
      </p:sp>
      <p:pic>
        <p:nvPicPr>
          <p:cNvPr id="15" name="Picture 14" descr="AEFP  FINAL Cropped sm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52320" y="5805264"/>
            <a:ext cx="1407507" cy="911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lisa.ryder</dc:creator>
  <cp:lastModifiedBy>lisa.ryder</cp:lastModifiedBy>
  <cp:revision>2</cp:revision>
  <dcterms:created xsi:type="dcterms:W3CDTF">2015-10-20T12:07:27Z</dcterms:created>
  <dcterms:modified xsi:type="dcterms:W3CDTF">2015-10-20T12:08:39Z</dcterms:modified>
</cp:coreProperties>
</file>